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365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69F87-052F-4412-B401-E1658162BE98}" type="datetimeFigureOut">
              <a:rPr lang="fr-FR" smtClean="0"/>
              <a:t>20/06/2022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049C-3949-43E0-8BEB-C02F607F3A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9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ADF94E-8FE9-4958-8792-0844FE5ED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204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b="31666"/>
          <a:stretch/>
        </p:blipFill>
        <p:spPr>
          <a:xfrm>
            <a:off x="386862" y="2305050"/>
            <a:ext cx="11448000" cy="415150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86862" y="2311186"/>
            <a:ext cx="11448000" cy="414200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86862" y="3718166"/>
            <a:ext cx="11448000" cy="27383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572" y="369781"/>
            <a:ext cx="2520000" cy="118719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5133981"/>
            <a:ext cx="10795000" cy="600075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8500" y="2970342"/>
            <a:ext cx="10795000" cy="2133962"/>
          </a:xfrm>
          <a:effectLst/>
        </p:spPr>
        <p:txBody>
          <a:bodyPr/>
          <a:lstStyle>
            <a:lvl1pPr algn="ctr">
              <a:tabLst>
                <a:tab pos="1877920" algn="l"/>
              </a:tabLst>
              <a:defRPr sz="7200">
                <a:solidFill>
                  <a:schemeClr val="bg1">
                    <a:alpha val="9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ici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98500" y="5854341"/>
            <a:ext cx="10795000" cy="6477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61924" indent="0" algn="ctr">
              <a:buNone/>
              <a:defRPr>
                <a:solidFill>
                  <a:schemeClr val="bg1"/>
                </a:solidFill>
              </a:defRPr>
            </a:lvl3pPr>
            <a:lvl4pPr marL="536548" indent="0" algn="ctr">
              <a:buNone/>
              <a:defRPr>
                <a:solidFill>
                  <a:schemeClr val="bg1"/>
                </a:solidFill>
              </a:defRPr>
            </a:lvl4pPr>
            <a:lvl5pPr marL="7111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794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/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71477" y="1376368"/>
            <a:ext cx="11449051" cy="4824413"/>
          </a:xfrm>
          <a:prstGeom prst="rect">
            <a:avLst/>
          </a:prstGeom>
          <a:solidFill>
            <a:srgbClr val="D9ED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71477" y="2965502"/>
            <a:ext cx="11449051" cy="3235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1237" y="3711388"/>
            <a:ext cx="7390503" cy="2183804"/>
          </a:xfrm>
        </p:spPr>
        <p:txBody>
          <a:bodyPr/>
          <a:lstStyle>
            <a:lvl1pPr marL="268275" indent="-268275">
              <a:lnSpc>
                <a:spcPct val="90000"/>
              </a:lnSpc>
              <a:spcBef>
                <a:spcPts val="1200"/>
              </a:spcBef>
              <a:buClr>
                <a:schemeClr val="bg1"/>
              </a:buClr>
              <a:buFont typeface="Arial Narrow" panose="020B0606020202030204" pitchFamily="34" charset="0"/>
              <a:buChar char="–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75" indent="-268275">
              <a:spcBef>
                <a:spcPts val="600"/>
              </a:spcBef>
              <a:buClr>
                <a:schemeClr val="bg1"/>
              </a:buClr>
              <a:buFont typeface="Arial Narrow" panose="020B0606020202030204" pitchFamily="34" charset="0"/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1480" y="1343161"/>
            <a:ext cx="11451737" cy="1861936"/>
          </a:xfrm>
        </p:spPr>
        <p:txBody>
          <a:bodyPr anchor="b" anchorCtr="0"/>
          <a:lstStyle>
            <a:lvl1pPr marL="0" indent="0" algn="ctr">
              <a:buNone/>
              <a:defRPr sz="7200" b="1" cap="none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 dirty="0"/>
              <a:t>Texte</a:t>
            </a:r>
            <a:endParaRPr lang="en-US" dirty="0"/>
          </a:p>
        </p:txBody>
      </p:sp>
      <p:sp>
        <p:nvSpPr>
          <p:cNvPr id="13" name="Title 8"/>
          <p:cNvSpPr>
            <a:spLocks noGrp="1"/>
          </p:cNvSpPr>
          <p:nvPr>
            <p:ph type="title"/>
          </p:nvPr>
        </p:nvSpPr>
        <p:spPr>
          <a:xfrm>
            <a:off x="371477" y="303204"/>
            <a:ext cx="11449051" cy="79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580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572" y="369781"/>
            <a:ext cx="2520000" cy="118719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71477" y="2312988"/>
            <a:ext cx="11449051" cy="3887788"/>
          </a:xfrm>
          <a:prstGeom prst="rect">
            <a:avLst/>
          </a:prstGeom>
          <a:solidFill>
            <a:srgbClr val="82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1477" y="3738039"/>
            <a:ext cx="11449051" cy="2472264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6000" y="6356813"/>
            <a:ext cx="1134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735808" y="4916573"/>
            <a:ext cx="10720389" cy="1008364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35807" y="3275343"/>
            <a:ext cx="10720388" cy="1269025"/>
          </a:xfrm>
          <a:effectLst/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/>
              <a:t>Texte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Adecco Group template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6863" y="6348047"/>
            <a:ext cx="11430000" cy="0"/>
          </a:xfrm>
          <a:prstGeom prst="line">
            <a:avLst/>
          </a:prstGeom>
          <a:ln>
            <a:solidFill>
              <a:srgbClr val="5FBFB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38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" y="2302020"/>
            <a:ext cx="11447997" cy="3904891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386862" y="2311186"/>
            <a:ext cx="11448000" cy="389572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86862" y="3741794"/>
            <a:ext cx="11448000" cy="2465117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6000" y="6356813"/>
            <a:ext cx="113400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>
          <a:xfrm>
            <a:off x="735808" y="4916573"/>
            <a:ext cx="10720389" cy="100836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5807" y="3284130"/>
            <a:ext cx="10720388" cy="1269025"/>
          </a:xfrm>
          <a:effectLst/>
        </p:spPr>
        <p:txBody>
          <a:bodyPr/>
          <a:lstStyle>
            <a:lvl1pPr algn="ctr">
              <a:defRPr sz="4400" b="1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/>
              <a:t>Intégrez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ici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Adecco Group template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386863" y="6348047"/>
            <a:ext cx="11430000" cy="0"/>
          </a:xfrm>
          <a:prstGeom prst="line">
            <a:avLst/>
          </a:prstGeom>
          <a:ln>
            <a:solidFill>
              <a:srgbClr val="5FBFB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572" y="369781"/>
            <a:ext cx="2520000" cy="11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58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editab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477" y="2312994"/>
            <a:ext cx="11449051" cy="3887787"/>
          </a:xfrm>
        </p:spPr>
        <p:txBody>
          <a:bodyPr/>
          <a:lstStyle>
            <a:lvl1pPr>
              <a:defRPr sz="1600"/>
            </a:lvl1pPr>
          </a:lstStyle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charset="0"/>
              </a:rPr>
              <a:t>The Adecco Group template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86863" y="6348047"/>
            <a:ext cx="11430000" cy="0"/>
          </a:xfrm>
          <a:prstGeom prst="line">
            <a:avLst/>
          </a:prstGeom>
          <a:ln>
            <a:solidFill>
              <a:srgbClr val="5FBFB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35808" y="4916573"/>
            <a:ext cx="10720389" cy="1008364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5807" y="3310509"/>
            <a:ext cx="10720388" cy="1269025"/>
          </a:xfrm>
          <a:effectLst/>
        </p:spPr>
        <p:txBody>
          <a:bodyPr/>
          <a:lstStyle>
            <a:lvl1pPr algn="ctr">
              <a:defRPr sz="44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572" y="369781"/>
            <a:ext cx="2520000" cy="11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56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Intégrez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80" y="1376369"/>
            <a:ext cx="5480049" cy="48005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129" y="1376369"/>
            <a:ext cx="5486399" cy="48005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38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7" y="303208"/>
            <a:ext cx="11449051" cy="406801"/>
          </a:xfrm>
        </p:spPr>
        <p:txBody>
          <a:bodyPr/>
          <a:lstStyle>
            <a:lvl1pPr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Intégrez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1480" y="1376369"/>
            <a:ext cx="5480049" cy="48005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4129" y="1376369"/>
            <a:ext cx="5486399" cy="4800599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1477" y="612843"/>
            <a:ext cx="11449051" cy="360000"/>
          </a:xfrm>
        </p:spPr>
        <p:txBody>
          <a:bodyPr anchor="ctr" anchorCtr="0"/>
          <a:lstStyle>
            <a:lvl1pPr marL="0" indent="0">
              <a:buNone/>
              <a:defRPr sz="1200" b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4124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Intégrez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485315" y="1376369"/>
            <a:ext cx="3492495" cy="4841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681667" y="1403884"/>
            <a:ext cx="3492495" cy="4841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8328033" y="1376368"/>
            <a:ext cx="3492495" cy="4841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025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1477" y="549874"/>
            <a:ext cx="11449051" cy="360000"/>
          </a:xfrm>
        </p:spPr>
        <p:txBody>
          <a:bodyPr anchor="ctr" anchorCtr="0"/>
          <a:lstStyle>
            <a:lvl1pPr marL="0" indent="0">
              <a:buNone/>
              <a:defRPr sz="1200" b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70515" y="272393"/>
            <a:ext cx="11449051" cy="406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Intégrez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votre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titre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ici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82BDBB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280598" y="1317047"/>
            <a:ext cx="3492495" cy="4841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76950" y="1344562"/>
            <a:ext cx="3492495" cy="4841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8123316" y="1317046"/>
            <a:ext cx="3492495" cy="4841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215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681667" y="1355795"/>
            <a:ext cx="3492495" cy="4841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485315" y="1355795"/>
            <a:ext cx="7335213" cy="4841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71477" y="303204"/>
            <a:ext cx="11449051" cy="792000"/>
          </a:xfrm>
        </p:spPr>
        <p:txBody>
          <a:bodyPr/>
          <a:lstStyle>
            <a:lvl1pPr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Intégrez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889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template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1477" y="612843"/>
            <a:ext cx="11449051" cy="360000"/>
          </a:xfrm>
        </p:spPr>
        <p:txBody>
          <a:bodyPr anchor="ctr" anchorCtr="0"/>
          <a:lstStyle>
            <a:lvl1pPr marL="0" indent="0">
              <a:buNone/>
              <a:defRPr sz="1200" b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70515" y="272393"/>
            <a:ext cx="11449051" cy="406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Intégrez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votre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titre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ici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82BDBB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76560" y="1313293"/>
            <a:ext cx="3492495" cy="485565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4180208" y="1313293"/>
            <a:ext cx="7335213" cy="485565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15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47" y="2325194"/>
            <a:ext cx="11448000" cy="412786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386863" y="2325194"/>
            <a:ext cx="11448000" cy="4127993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74655" y="3728521"/>
            <a:ext cx="11448000" cy="2729947"/>
          </a:xfrm>
          <a:prstGeom prst="rect">
            <a:avLst/>
          </a:prstGeom>
          <a:solidFill>
            <a:schemeClr val="accent1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572" y="369781"/>
            <a:ext cx="2520000" cy="118719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5133981"/>
            <a:ext cx="10795000" cy="600075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8500" y="2979134"/>
            <a:ext cx="10795000" cy="2133962"/>
          </a:xfrm>
          <a:effectLst/>
        </p:spPr>
        <p:txBody>
          <a:bodyPr/>
          <a:lstStyle>
            <a:lvl1pPr algn="ctr">
              <a:tabLst>
                <a:tab pos="1877920" algn="l"/>
              </a:tabLst>
              <a:defRPr sz="7200">
                <a:solidFill>
                  <a:schemeClr val="bg1">
                    <a:alpha val="9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98500" y="5854341"/>
            <a:ext cx="10795000" cy="6477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61924" indent="0" algn="ctr">
              <a:buNone/>
              <a:defRPr>
                <a:solidFill>
                  <a:schemeClr val="bg1"/>
                </a:solidFill>
              </a:defRPr>
            </a:lvl3pPr>
            <a:lvl4pPr marL="536548" indent="0" algn="ctr">
              <a:buNone/>
              <a:defRPr>
                <a:solidFill>
                  <a:schemeClr val="bg1"/>
                </a:solidFill>
              </a:defRPr>
            </a:lvl4pPr>
            <a:lvl5pPr marL="7111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362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9398491" y="6416987"/>
            <a:ext cx="2069124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0515" y="6416987"/>
            <a:ext cx="4114800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template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15421" y="6416987"/>
            <a:ext cx="305107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681667" y="1355795"/>
            <a:ext cx="7220387" cy="4841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8175009" y="1355795"/>
            <a:ext cx="3645519" cy="4841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71477" y="303204"/>
            <a:ext cx="11449051" cy="792000"/>
          </a:xfrm>
        </p:spPr>
        <p:txBody>
          <a:bodyPr/>
          <a:lstStyle>
            <a:lvl1pPr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Intégrez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293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 right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1477" y="612843"/>
            <a:ext cx="11449051" cy="360000"/>
          </a:xfrm>
        </p:spPr>
        <p:txBody>
          <a:bodyPr anchor="ctr" anchorCtr="0"/>
          <a:lstStyle>
            <a:lvl1pPr marL="0" indent="0">
              <a:buNone/>
              <a:defRPr sz="1200" b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9398491" y="6416987"/>
            <a:ext cx="2069124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0515" y="6416987"/>
            <a:ext cx="4114800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template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15421" y="6416987"/>
            <a:ext cx="305107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370515" y="272393"/>
            <a:ext cx="11449051" cy="406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Intégrez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votre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titre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ici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82BDBB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681667" y="1355795"/>
            <a:ext cx="7220387" cy="4841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8175009" y="1355795"/>
            <a:ext cx="3645519" cy="484174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576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71477" y="1376363"/>
            <a:ext cx="11453187" cy="360000"/>
          </a:xfrm>
        </p:spPr>
        <p:txBody>
          <a:bodyPr anchor="ctr" anchorCtr="0"/>
          <a:lstStyle>
            <a:lvl1pPr marL="0" indent="0">
              <a:buNone/>
              <a:defRPr sz="2000" b="1" cap="none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 err="1"/>
              <a:t>Entrez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9398491" y="6416987"/>
            <a:ext cx="2069124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0515" y="6416987"/>
            <a:ext cx="4114800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template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15421" y="6416987"/>
            <a:ext cx="305107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1477" y="303204"/>
            <a:ext cx="11449051" cy="792000"/>
          </a:xfrm>
        </p:spPr>
        <p:txBody>
          <a:bodyPr/>
          <a:lstStyle>
            <a:lvl1pPr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Intégrez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6187923" y="1756538"/>
            <a:ext cx="5480051" cy="44442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71477" y="1756538"/>
            <a:ext cx="5480051" cy="44442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fr-FR" dirty="0"/>
              <a:t>Quatrième niveau</a:t>
            </a:r>
            <a:endParaRPr lang="en-US" dirty="0"/>
          </a:p>
          <a:p>
            <a:pPr lvl="4"/>
            <a:r>
              <a:rPr lang="fr-FR" dirty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297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Intégrez</a:t>
            </a:r>
            <a:r>
              <a:rPr lang="en-GB" dirty="0"/>
              <a:t> </a:t>
            </a:r>
            <a:r>
              <a:rPr lang="en-GB" dirty="0" err="1"/>
              <a:t>votre</a:t>
            </a:r>
            <a:r>
              <a:rPr lang="en-GB" dirty="0"/>
              <a:t> titre </a:t>
            </a:r>
            <a:r>
              <a:rPr lang="en-GB" dirty="0" err="1"/>
              <a:t>ici</a:t>
            </a:r>
            <a:endParaRPr lang="en-GB" dirty="0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9398491" y="6416987"/>
            <a:ext cx="2069124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0515" y="6416987"/>
            <a:ext cx="4114800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template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15421" y="6416987"/>
            <a:ext cx="305107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8901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template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1477" y="612843"/>
            <a:ext cx="11449051" cy="360000"/>
          </a:xfrm>
        </p:spPr>
        <p:txBody>
          <a:bodyPr anchor="ctr" anchorCtr="0"/>
          <a:lstStyle>
            <a:lvl1pPr marL="0" indent="0">
              <a:buNone/>
              <a:defRPr sz="1200" b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70515" y="272393"/>
            <a:ext cx="11449051" cy="406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Intégrez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votre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titre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ici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82BDBB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053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0515" y="6416987"/>
            <a:ext cx="4114800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Txxxxxxxx</a:t>
            </a:r>
            <a:endParaRPr kumimoji="0" lang="en-GB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15421" y="6416987"/>
            <a:ext cx="305107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71477" y="612843"/>
            <a:ext cx="11449051" cy="360000"/>
          </a:xfrm>
        </p:spPr>
        <p:txBody>
          <a:bodyPr anchor="ctr" anchorCtr="0"/>
          <a:lstStyle>
            <a:lvl1pPr marL="0" indent="0">
              <a:buNone/>
              <a:defRPr sz="1200" b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70515" y="272393"/>
            <a:ext cx="11449051" cy="406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 baseline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Intégrez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votre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titre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82BDBB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Arial" panose="020B0604020202020204" pitchFamily="34" charset="0"/>
              </a:rPr>
              <a:t>ici</a:t>
            </a:r>
            <a:endParaRPr kumimoji="0" lang="en-GB" sz="2500" b="1" i="0" u="none" strike="noStrike" kern="1200" cap="none" spc="0" normalizeH="0" baseline="0" noProof="0" dirty="0">
              <a:ln>
                <a:noFill/>
              </a:ln>
              <a:solidFill>
                <a:srgbClr val="82BDBB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39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fr-FR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The Adecco Group template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5421" y="6416987"/>
            <a:ext cx="305107" cy="1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EB5D2A-1214-4919-9B3F-33393B36DDA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6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861" y="2325190"/>
            <a:ext cx="11448000" cy="41148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6863" y="2311186"/>
            <a:ext cx="11448000" cy="414200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74655" y="3728521"/>
            <a:ext cx="11448000" cy="2729947"/>
          </a:xfrm>
          <a:prstGeom prst="rect">
            <a:avLst/>
          </a:prstGeom>
          <a:solidFill>
            <a:schemeClr val="accent1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572" y="369781"/>
            <a:ext cx="2520000" cy="118719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5133981"/>
            <a:ext cx="10795000" cy="600075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8500" y="2970340"/>
            <a:ext cx="10795000" cy="2133962"/>
          </a:xfrm>
          <a:effectLst/>
        </p:spPr>
        <p:txBody>
          <a:bodyPr/>
          <a:lstStyle>
            <a:lvl1pPr algn="ctr">
              <a:tabLst>
                <a:tab pos="1877920" algn="l"/>
              </a:tabLst>
              <a:defRPr sz="7200" baseline="0">
                <a:solidFill>
                  <a:schemeClr val="bg1">
                    <a:alpha val="9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/>
              <a:t>Intégrez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dirty="0" err="1"/>
              <a:t>ici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98500" y="5854341"/>
            <a:ext cx="10795000" cy="6477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61924" indent="0" algn="ctr">
              <a:buNone/>
              <a:defRPr>
                <a:solidFill>
                  <a:schemeClr val="bg1"/>
                </a:solidFill>
              </a:defRPr>
            </a:lvl3pPr>
            <a:lvl4pPr marL="536548" indent="0" algn="ctr">
              <a:buNone/>
              <a:defRPr>
                <a:solidFill>
                  <a:schemeClr val="bg1"/>
                </a:solidFill>
              </a:defRPr>
            </a:lvl4pPr>
            <a:lvl5pPr marL="7111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13122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5" y="2319461"/>
            <a:ext cx="11448000" cy="4139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6863" y="2311186"/>
            <a:ext cx="11448000" cy="414200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74655" y="3728521"/>
            <a:ext cx="11448000" cy="2729947"/>
          </a:xfrm>
          <a:prstGeom prst="rect">
            <a:avLst/>
          </a:prstGeom>
          <a:solidFill>
            <a:schemeClr val="accent1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572" y="369781"/>
            <a:ext cx="2520000" cy="118719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5133981"/>
            <a:ext cx="10795000" cy="600075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8500" y="2879734"/>
            <a:ext cx="10795000" cy="2133962"/>
          </a:xfrm>
          <a:effectLst/>
        </p:spPr>
        <p:txBody>
          <a:bodyPr/>
          <a:lstStyle>
            <a:lvl1pPr algn="ctr">
              <a:tabLst>
                <a:tab pos="1877920" algn="l"/>
              </a:tabLst>
              <a:defRPr sz="7200" baseline="0">
                <a:solidFill>
                  <a:schemeClr val="bg1">
                    <a:alpha val="9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/>
              <a:t>Intégrez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ici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98500" y="5854341"/>
            <a:ext cx="10795000" cy="6477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61924" indent="0" algn="ctr">
              <a:buNone/>
              <a:defRPr>
                <a:solidFill>
                  <a:schemeClr val="bg1"/>
                </a:solidFill>
              </a:defRPr>
            </a:lvl3pPr>
            <a:lvl4pPr marL="536548" indent="0" algn="ctr">
              <a:buNone/>
              <a:defRPr>
                <a:solidFill>
                  <a:schemeClr val="bg1"/>
                </a:solidFill>
              </a:defRPr>
            </a:lvl4pPr>
            <a:lvl5pPr marL="7111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7879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7" y="2325190"/>
            <a:ext cx="11445871" cy="412786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86863" y="2311186"/>
            <a:ext cx="11448000" cy="414200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74655" y="3728521"/>
            <a:ext cx="11448000" cy="2729947"/>
          </a:xfrm>
          <a:prstGeom prst="rect">
            <a:avLst/>
          </a:prstGeom>
          <a:solidFill>
            <a:schemeClr val="accent1">
              <a:lumMod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572" y="369781"/>
            <a:ext cx="2520000" cy="118719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8500" y="5133981"/>
            <a:ext cx="10795000" cy="600075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8500" y="2961549"/>
            <a:ext cx="10795000" cy="2133962"/>
          </a:xfrm>
          <a:effectLst/>
        </p:spPr>
        <p:txBody>
          <a:bodyPr/>
          <a:lstStyle>
            <a:lvl1pPr algn="ctr">
              <a:tabLst>
                <a:tab pos="1877920" algn="l"/>
              </a:tabLst>
              <a:defRPr sz="7200" baseline="0">
                <a:solidFill>
                  <a:schemeClr val="bg1">
                    <a:alpha val="9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fr-FR" dirty="0"/>
              <a:t>Intégrez votre titre </a:t>
            </a:r>
            <a:br>
              <a:rPr lang="fr-FR" dirty="0"/>
            </a:br>
            <a:r>
              <a:rPr lang="fr-FR" dirty="0"/>
              <a:t>ici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98500" y="5854341"/>
            <a:ext cx="10795000" cy="6477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61924" indent="0" algn="ctr">
              <a:buNone/>
              <a:defRPr>
                <a:solidFill>
                  <a:schemeClr val="bg1"/>
                </a:solidFill>
              </a:defRPr>
            </a:lvl3pPr>
            <a:lvl4pPr marL="536548" indent="0" algn="ctr">
              <a:buNone/>
              <a:defRPr>
                <a:solidFill>
                  <a:schemeClr val="bg1"/>
                </a:solidFill>
              </a:defRPr>
            </a:lvl4pPr>
            <a:lvl5pPr marL="7111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4833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71477" y="2312988"/>
            <a:ext cx="11449051" cy="4140200"/>
          </a:xfrm>
        </p:spPr>
        <p:txBody>
          <a:bodyPr/>
          <a:lstStyle/>
          <a:p>
            <a:endParaRPr lang="en-GB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698500" y="3014302"/>
            <a:ext cx="10795000" cy="1440000"/>
          </a:xfrm>
          <a:effectLst/>
        </p:spPr>
        <p:txBody>
          <a:bodyPr/>
          <a:lstStyle>
            <a:lvl1pPr algn="ctr">
              <a:tabLst>
                <a:tab pos="1877920" algn="l"/>
              </a:tabLst>
              <a:defRPr sz="7200">
                <a:solidFill>
                  <a:schemeClr val="bg1">
                    <a:alpha val="9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572" y="369781"/>
            <a:ext cx="2520000" cy="1187196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98500" y="5133981"/>
            <a:ext cx="10795000" cy="600075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8500" y="5854341"/>
            <a:ext cx="10795000" cy="346434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61924" indent="0" algn="ctr">
              <a:buNone/>
              <a:defRPr>
                <a:solidFill>
                  <a:schemeClr val="bg1"/>
                </a:solidFill>
              </a:defRPr>
            </a:lvl3pPr>
            <a:lvl4pPr marL="536548" indent="0" algn="ctr">
              <a:buNone/>
              <a:defRPr>
                <a:solidFill>
                  <a:schemeClr val="bg1"/>
                </a:solidFill>
              </a:defRPr>
            </a:lvl4pPr>
            <a:lvl5pPr marL="7111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786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71477" y="2312988"/>
            <a:ext cx="11449051" cy="4140200"/>
          </a:xfrm>
          <a:prstGeom prst="rect">
            <a:avLst/>
          </a:prstGeom>
          <a:solidFill>
            <a:srgbClr val="82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71477" y="3730896"/>
            <a:ext cx="11445387" cy="2722292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traface Text Book"/>
              <a:ea typeface="+mn-ea"/>
              <a:cs typeface="+mn-cs"/>
            </a:endParaRPr>
          </a:p>
        </p:txBody>
      </p:sp>
      <p:sp>
        <p:nvSpPr>
          <p:cNvPr id="15" name="Title 4"/>
          <p:cNvSpPr>
            <a:spLocks noGrp="1"/>
          </p:cNvSpPr>
          <p:nvPr>
            <p:ph type="title" hasCustomPrompt="1"/>
          </p:nvPr>
        </p:nvSpPr>
        <p:spPr>
          <a:xfrm>
            <a:off x="698500" y="2970342"/>
            <a:ext cx="10795000" cy="1440000"/>
          </a:xfrm>
          <a:effectLst/>
        </p:spPr>
        <p:txBody>
          <a:bodyPr/>
          <a:lstStyle>
            <a:lvl1pPr algn="ctr">
              <a:tabLst>
                <a:tab pos="1877920" algn="l"/>
              </a:tabLst>
              <a:defRPr sz="7200" baseline="0">
                <a:solidFill>
                  <a:schemeClr val="bg1">
                    <a:alpha val="9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fr-FR" dirty="0"/>
              <a:t>Intégrez votre titre </a:t>
            </a:r>
            <a:br>
              <a:rPr lang="fr-FR" dirty="0"/>
            </a:br>
            <a:r>
              <a:rPr lang="fr-FR" dirty="0"/>
              <a:t>ici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572" y="369781"/>
            <a:ext cx="2520000" cy="1187196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98500" y="5133981"/>
            <a:ext cx="10795000" cy="600075"/>
          </a:xfrm>
        </p:spPr>
        <p:txBody>
          <a:bodyPr/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98500" y="5854347"/>
            <a:ext cx="10795000" cy="598847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61924" indent="0" algn="ctr">
              <a:buNone/>
              <a:defRPr>
                <a:solidFill>
                  <a:schemeClr val="bg1"/>
                </a:solidFill>
              </a:defRPr>
            </a:lvl3pPr>
            <a:lvl4pPr marL="536548" indent="0" algn="ctr">
              <a:buNone/>
              <a:defRPr>
                <a:solidFill>
                  <a:schemeClr val="bg1"/>
                </a:solidFill>
              </a:defRPr>
            </a:lvl4pPr>
            <a:lvl5pPr marL="71116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475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Intégrez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Adecco Group template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0515" y="1376363"/>
            <a:ext cx="11448000" cy="48244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8"/>
          <p:cNvSpPr>
            <a:spLocks noGrp="1"/>
          </p:cNvSpPr>
          <p:nvPr>
            <p:ph type="title" hasCustomPrompt="1"/>
          </p:nvPr>
        </p:nvSpPr>
        <p:spPr>
          <a:xfrm>
            <a:off x="371477" y="303204"/>
            <a:ext cx="11449051" cy="792000"/>
          </a:xfrm>
        </p:spPr>
        <p:txBody>
          <a:bodyPr/>
          <a:lstStyle>
            <a:lvl1pPr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Intégrez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GB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9398491" y="6416987"/>
            <a:ext cx="2069124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0515" y="6416987"/>
            <a:ext cx="4114800" cy="108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Adecco Group template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515421" y="6416987"/>
            <a:ext cx="305107" cy="108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19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515" y="6416987"/>
            <a:ext cx="4114800" cy="1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The Adecco Group template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7" y="303204"/>
            <a:ext cx="11449051" cy="7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515" y="1376363"/>
            <a:ext cx="11448000" cy="48244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Intégrez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US" dirty="0"/>
          </a:p>
          <a:p>
            <a:pPr lvl="1"/>
            <a:r>
              <a:rPr lang="en-US" dirty="0"/>
              <a:t>Second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98491" y="6416987"/>
            <a:ext cx="2069124" cy="1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Adecco Group © August, 2016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5421" y="6416987"/>
            <a:ext cx="305107" cy="1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EB5D2A-1214-4919-9B3F-33393B36DDA2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70517" y="6350428"/>
            <a:ext cx="11448000" cy="0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72000" y="1095204"/>
            <a:ext cx="11448000" cy="0"/>
          </a:xfrm>
          <a:prstGeom prst="line">
            <a:avLst/>
          </a:prstGeom>
          <a:ln w="12700">
            <a:solidFill>
              <a:srgbClr val="5FBFBC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175" y="6423773"/>
            <a:ext cx="778352" cy="36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500" b="1" kern="1200" baseline="0">
          <a:solidFill>
            <a:schemeClr val="accent1"/>
          </a:solidFill>
          <a:latin typeface="Georgia" panose="02040502050405020303" pitchFamily="18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54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61925" indent="-261925" algn="l" defTabSz="914354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Neutraface Text Book" panose="02000600030000020004" pitchFamily="50" charset="0"/>
        <a:buChar char="—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6548" indent="-274625" algn="l" defTabSz="914354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Neutraface Text Book" panose="02000600030000020004" pitchFamily="50" charset="0"/>
        <a:buChar char="—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11165" indent="-174617" algn="l" defTabSz="914354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Neutraface Text Book" panose="02000600030000020004" pitchFamily="50" charset="0"/>
        <a:buChar char="—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68" indent="-188905" algn="l" defTabSz="914354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Neutraface Text Book" panose="02000600030000020004" pitchFamily="50" charset="0"/>
        <a:buChar char="—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orient="horz" pos="4065">
          <p15:clr>
            <a:srgbClr val="F26B43"/>
          </p15:clr>
        </p15:guide>
        <p15:guide id="3" pos="235">
          <p15:clr>
            <a:srgbClr val="F26B43"/>
          </p15:clr>
        </p15:guide>
        <p15:guide id="4" pos="7447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3906">
          <p15:clr>
            <a:srgbClr val="F26B43"/>
          </p15:clr>
        </p15:guide>
        <p15:guide id="7" orient="horz" pos="867">
          <p15:clr>
            <a:srgbClr val="F26B43"/>
          </p15:clr>
        </p15:guide>
        <p15:guide id="8" pos="3840">
          <p15:clr>
            <a:srgbClr val="F26B43"/>
          </p15:clr>
        </p15:guide>
        <p15:guide id="9" pos="3991">
          <p15:clr>
            <a:srgbClr val="F26B43"/>
          </p15:clr>
        </p15:guide>
        <p15:guide id="10" pos="3687">
          <p15:clr>
            <a:srgbClr val="F26B43"/>
          </p15:clr>
        </p15:guide>
        <p15:guide id="11" pos="4940">
          <p15:clr>
            <a:srgbClr val="F26B43"/>
          </p15:clr>
        </p15:guide>
        <p15:guide id="12" pos="2739">
          <p15:clr>
            <a:srgbClr val="F26B43"/>
          </p15:clr>
        </p15:guide>
        <p15:guide id="13" pos="2435">
          <p15:clr>
            <a:srgbClr val="F26B43"/>
          </p15:clr>
        </p15:guide>
        <p15:guide id="14" pos="52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xmlns="" id="{A7BE4C4B-89C2-4886-8576-12087A37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4" y="458616"/>
            <a:ext cx="11449051" cy="792000"/>
          </a:xfrm>
        </p:spPr>
        <p:txBody>
          <a:bodyPr/>
          <a:lstStyle/>
          <a:p>
            <a:pPr algn="ctr"/>
            <a:r>
              <a:rPr lang="fr-FR" dirty="0">
                <a:latin typeface="Houschka Head Medium" panose="020F0603020000020003" pitchFamily="34" charset="0"/>
              </a:rPr>
              <a:t> </a:t>
            </a:r>
            <a:r>
              <a:rPr lang="fr-FR" sz="4800" dirty="0">
                <a:latin typeface="Houschka Head Medium" panose="020F0603020000020003" pitchFamily="34" charset="0"/>
              </a:rPr>
              <a:t>ALTERNANCE</a:t>
            </a:r>
            <a:r>
              <a:rPr lang="fr-FR" dirty="0">
                <a:latin typeface="Houschka Head Medium" panose="020F0603020000020003" pitchFamily="34" charset="0"/>
              </a:rPr>
              <a:t> CVC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301FFA0-A98C-47FB-B16E-125F61036BC4}"/>
              </a:ext>
            </a:extLst>
          </p:cNvPr>
          <p:cNvSpPr txBox="1"/>
          <p:nvPr/>
        </p:nvSpPr>
        <p:spPr>
          <a:xfrm>
            <a:off x="518074" y="1250616"/>
            <a:ext cx="1114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82BDBB">
                    <a:lumMod val="75000"/>
                  </a:srgbClr>
                </a:solidFill>
                <a:effectLst/>
                <a:uLnTx/>
                <a:uFillTx/>
                <a:latin typeface="Reso Light" panose="02000000000000000000" pitchFamily="50" charset="0"/>
                <a:ea typeface="+mn-ea"/>
                <a:cs typeface="+mn-cs"/>
              </a:rPr>
              <a:t>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so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92A3814-A7D8-484D-AFAD-4DD459E833EB}"/>
              </a:ext>
            </a:extLst>
          </p:cNvPr>
          <p:cNvSpPr/>
          <p:nvPr/>
        </p:nvSpPr>
        <p:spPr>
          <a:xfrm>
            <a:off x="1181811" y="1367262"/>
            <a:ext cx="9822425" cy="4430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ouschka Head Medium" panose="020F060302000002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Adecco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uschka Head Medium" panose="020F060302000002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recrute des candidats h/f en Contrat d’Apprentissage motivés et prêts à s’engager pour obtenir un Titre Professionnel de niveau 4 « Technicien de Maintenance en Chauffage Ventilation Climatisation » (TMCVC).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ouschka Head Medium" panose="020F06030200000200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uschka Head Medium" panose="020F0603020000020003" pitchFamily="34" charset="0"/>
                <a:ea typeface="+mn-ea"/>
                <a:cs typeface="Calibri" panose="020F0502020204030204" pitchFamily="34" charset="0"/>
              </a:rPr>
              <a:t>Contrat de travail : CDI Apprenant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uschka Head Medium" panose="020F0603020000020003" pitchFamily="34" charset="0"/>
                <a:ea typeface="+mn-ea"/>
                <a:cs typeface="Calibri" panose="020F0502020204030204" pitchFamily="34" charset="0"/>
              </a:rPr>
              <a:t>Organisme de formation : APAVE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uschka Head Medium" panose="020F0603020000020003" pitchFamily="34" charset="0"/>
                <a:ea typeface="+mn-ea"/>
                <a:cs typeface="Calibri" panose="020F0502020204030204" pitchFamily="34" charset="0"/>
              </a:rPr>
              <a:t>Durée de la formation : 12 mois – 507,50 heures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uschka Head Medium" panose="020F0603020000020003" pitchFamily="34" charset="0"/>
                <a:ea typeface="+mn-ea"/>
                <a:cs typeface="Calibri" panose="020F0502020204030204" pitchFamily="34" charset="0"/>
              </a:rPr>
              <a:t>Démarrage de la formation : Octobre 2022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uschka Head Medium" panose="020F0603020000020003" pitchFamily="34" charset="0"/>
                <a:ea typeface="+mn-ea"/>
                <a:cs typeface="Calibri" panose="020F0502020204030204" pitchFamily="34" charset="0"/>
              </a:rPr>
              <a:t>Entreprises tutrices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ouschka Head Medium" panose="020F0603020000020003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uschka Head Medium" panose="020F0603020000020003" pitchFamily="34" charset="0"/>
                <a:ea typeface="+mn-ea"/>
                <a:cs typeface="Calibri" panose="020F0502020204030204" pitchFamily="34" charset="0"/>
              </a:rPr>
              <a:t>Pré-requis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uschka Head Medium" panose="020F0603020000020003" pitchFamily="34" charset="0"/>
                <a:ea typeface="+mn-ea"/>
                <a:cs typeface="Calibri" panose="020F0502020204030204" pitchFamily="34" charset="0"/>
              </a:rPr>
              <a:t> 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uschka Head Medium" panose="020F0603020000020003" pitchFamily="34" charset="0"/>
                <a:ea typeface="+mn-ea"/>
                <a:cs typeface="Calibri" panose="020F0502020204030204" pitchFamily="34" charset="0"/>
              </a:rPr>
              <a:t>Être éligible au contrat d’apprentissage (- 26 ans)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ouschka Head Medium" panose="020F0603020000020003" pitchFamily="34" charset="0"/>
                <a:ea typeface="+mn-ea"/>
                <a:cs typeface="Calibri" panose="020F0502020204030204" pitchFamily="34" charset="0"/>
              </a:rPr>
              <a:t>Être titulaire au minimum d’un Bac STID, S ou pro électrotechnique ou équipement et installation électrique ou expériences significatives en électrotechnique</a:t>
            </a:r>
          </a:p>
        </p:txBody>
      </p:sp>
      <p:pic>
        <p:nvPicPr>
          <p:cNvPr id="1026" name="Image 1" descr="ENGIE_logotype_solid_BLUE_RGB">
            <a:extLst>
              <a:ext uri="{FF2B5EF4-FFF2-40B4-BE49-F238E27FC236}">
                <a16:creationId xmlns:a16="http://schemas.microsoft.com/office/drawing/2014/main" xmlns="" id="{135EF942-DBC6-4597-BEB9-4D32DE64A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60" y="3856015"/>
            <a:ext cx="629603" cy="41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Afficher l’image source">
            <a:extLst>
              <a:ext uri="{FF2B5EF4-FFF2-40B4-BE49-F238E27FC236}">
                <a16:creationId xmlns:a16="http://schemas.microsoft.com/office/drawing/2014/main" xmlns="" id="{E65537E1-045A-4C76-92AF-FA2DD8BE9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53" y="3856015"/>
            <a:ext cx="610944" cy="41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82983"/>
      </p:ext>
    </p:extLst>
  </p:cSld>
  <p:clrMapOvr>
    <a:masterClrMapping/>
  </p:clrMapOvr>
</p:sld>
</file>

<file path=ppt/theme/theme1.xml><?xml version="1.0" encoding="utf-8"?>
<a:theme xmlns:a="http://schemas.openxmlformats.org/drawingml/2006/main" name="2_AdeccoGroup">
  <a:themeElements>
    <a:clrScheme name="Adecco group supplie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82BDBB"/>
      </a:accent1>
      <a:accent2>
        <a:srgbClr val="F5D66E"/>
      </a:accent2>
      <a:accent3>
        <a:srgbClr val="D78189"/>
      </a:accent3>
      <a:accent4>
        <a:srgbClr val="85BAE7"/>
      </a:accent4>
      <a:accent5>
        <a:srgbClr val="CEABCE"/>
      </a:accent5>
      <a:accent6>
        <a:srgbClr val="C4D36D"/>
      </a:accent6>
      <a:hlink>
        <a:srgbClr val="E3A86B"/>
      </a:hlink>
      <a:folHlink>
        <a:srgbClr val="DFDBD7"/>
      </a:folHlink>
    </a:clrScheme>
    <a:fontScheme name="Adecco-Group new">
      <a:majorFont>
        <a:latin typeface="Archer Bold"/>
        <a:ea typeface=""/>
        <a:cs typeface=""/>
      </a:majorFont>
      <a:minorFont>
        <a:latin typeface="Neutraface Tex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27</Words>
  <Application>Microsoft Office PowerPoint</Application>
  <PresentationFormat>Grand écran</PresentationFormat>
  <Paragraphs>14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Arial</vt:lpstr>
      <vt:lpstr>Arial Narrow</vt:lpstr>
      <vt:lpstr>Calibri</vt:lpstr>
      <vt:lpstr>Courier New</vt:lpstr>
      <vt:lpstr>Georgia</vt:lpstr>
      <vt:lpstr>Houschka Head Medium</vt:lpstr>
      <vt:lpstr>Neutraface Text Book</vt:lpstr>
      <vt:lpstr>Reso Light</vt:lpstr>
      <vt:lpstr>Wingdings</vt:lpstr>
      <vt:lpstr>2_AdeccoGroup</vt:lpstr>
      <vt:lpstr> ALTERNANCE CVC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Préambule</dc:title>
  <dc:creator>RIBAUT Anne</dc:creator>
  <cp:lastModifiedBy>cheftrav2</cp:lastModifiedBy>
  <cp:revision>2</cp:revision>
  <dcterms:created xsi:type="dcterms:W3CDTF">2022-06-09T06:37:41Z</dcterms:created>
  <dcterms:modified xsi:type="dcterms:W3CDTF">2022-06-20T13:17:00Z</dcterms:modified>
</cp:coreProperties>
</file>